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0" r:id="rId4"/>
    <p:sldId id="275" r:id="rId5"/>
    <p:sldId id="273" r:id="rId6"/>
    <p:sldId id="274" r:id="rId7"/>
    <p:sldId id="271" r:id="rId8"/>
    <p:sldId id="272" r:id="rId9"/>
    <p:sldId id="267" r:id="rId10"/>
    <p:sldId id="269" r:id="rId11"/>
    <p:sldId id="276" r:id="rId12"/>
    <p:sldId id="262" r:id="rId13"/>
    <p:sldId id="26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35016-C3C6-407A-86B2-3E26FF8BC1E2}" type="datetimeFigureOut">
              <a:rPr lang="en-US" smtClean="0"/>
              <a:pPr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EAA3-01FC-4038-B33C-DBF31B0F7C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35016-C3C6-407A-86B2-3E26FF8BC1E2}" type="datetimeFigureOut">
              <a:rPr lang="en-US" smtClean="0"/>
              <a:pPr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EAA3-01FC-4038-B33C-DBF31B0F7C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35016-C3C6-407A-86B2-3E26FF8BC1E2}" type="datetimeFigureOut">
              <a:rPr lang="en-US" smtClean="0"/>
              <a:pPr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EAA3-01FC-4038-B33C-DBF31B0F7C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35016-C3C6-407A-86B2-3E26FF8BC1E2}" type="datetimeFigureOut">
              <a:rPr lang="en-US" smtClean="0"/>
              <a:pPr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EAA3-01FC-4038-B33C-DBF31B0F7C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35016-C3C6-407A-86B2-3E26FF8BC1E2}" type="datetimeFigureOut">
              <a:rPr lang="en-US" smtClean="0"/>
              <a:pPr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EAA3-01FC-4038-B33C-DBF31B0F7C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35016-C3C6-407A-86B2-3E26FF8BC1E2}" type="datetimeFigureOut">
              <a:rPr lang="en-US" smtClean="0"/>
              <a:pPr/>
              <a:t>3/23/2016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EAA3-01FC-4038-B33C-DBF31B0F7C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35016-C3C6-407A-86B2-3E26FF8BC1E2}" type="datetimeFigureOut">
              <a:rPr lang="en-US" smtClean="0"/>
              <a:pPr/>
              <a:t>3/23/2016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EAA3-01FC-4038-B33C-DBF31B0F7C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35016-C3C6-407A-86B2-3E26FF8BC1E2}" type="datetimeFigureOut">
              <a:rPr lang="en-US" smtClean="0"/>
              <a:pPr/>
              <a:t>3/23/2016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EAA3-01FC-4038-B33C-DBF31B0F7C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35016-C3C6-407A-86B2-3E26FF8BC1E2}" type="datetimeFigureOut">
              <a:rPr lang="en-US" smtClean="0"/>
              <a:pPr/>
              <a:t>3/23/2016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EAA3-01FC-4038-B33C-DBF31B0F7C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35016-C3C6-407A-86B2-3E26FF8BC1E2}" type="datetimeFigureOut">
              <a:rPr lang="en-US" smtClean="0"/>
              <a:pPr/>
              <a:t>3/23/2016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EAA3-01FC-4038-B33C-DBF31B0F7C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35016-C3C6-407A-86B2-3E26FF8BC1E2}" type="datetimeFigureOut">
              <a:rPr lang="en-US" smtClean="0"/>
              <a:pPr/>
              <a:t>3/23/2016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9EAA3-01FC-4038-B33C-DBF31B0F7C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35016-C3C6-407A-86B2-3E26FF8BC1E2}" type="datetimeFigureOut">
              <a:rPr lang="en-US" smtClean="0"/>
              <a:pPr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9EAA3-01FC-4038-B33C-DBF31B0F7C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1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3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5300" dirty="0" smtClean="0"/>
              <a:t>Towers and Antennas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700" dirty="0" smtClean="0"/>
              <a:t>Tim </a:t>
            </a:r>
            <a:r>
              <a:rPr lang="en-US" sz="2700" dirty="0" err="1" smtClean="0"/>
              <a:t>Jellison</a:t>
            </a:r>
            <a:r>
              <a:rPr lang="en-US" sz="2700" dirty="0" smtClean="0"/>
              <a:t>  W3YQ/KL7WV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990600"/>
          </a:xfrm>
        </p:spPr>
        <p:txBody>
          <a:bodyPr>
            <a:normAutofit/>
          </a:bodyPr>
          <a:lstStyle/>
          <a:p>
            <a:endParaRPr lang="en-US" dirty="0" smtClean="0"/>
          </a:p>
        </p:txBody>
      </p:sp>
      <p:pic>
        <p:nvPicPr>
          <p:cNvPr id="7171" name="Picture 3" descr="C:\Pictures\KL7WV\DSC_07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819400"/>
            <a:ext cx="2080016" cy="31270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Some</a:t>
            </a:r>
            <a:r>
              <a:rPr lang="en-US" dirty="0" smtClean="0"/>
              <a:t> of the risks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Falling</a:t>
            </a:r>
          </a:p>
          <a:p>
            <a:r>
              <a:rPr lang="en-US" dirty="0" smtClean="0"/>
              <a:t>Electrocution</a:t>
            </a:r>
          </a:p>
          <a:p>
            <a:r>
              <a:rPr lang="en-US" dirty="0" smtClean="0"/>
              <a:t>Medical issues while climbing</a:t>
            </a:r>
          </a:p>
          <a:p>
            <a:r>
              <a:rPr lang="en-US" dirty="0" smtClean="0"/>
              <a:t>Structural failure (including crank-up and tilt-over towers)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dirty="0" smtClean="0"/>
              <a:t>Use </a:t>
            </a:r>
            <a:r>
              <a:rPr lang="en-US" sz="4800" dirty="0" smtClean="0"/>
              <a:t>the proper equipment</a:t>
            </a:r>
          </a:p>
          <a:p>
            <a:r>
              <a:rPr lang="en-US" sz="4800" dirty="0" smtClean="0"/>
              <a:t>Watch for power lines!</a:t>
            </a:r>
          </a:p>
          <a:p>
            <a:r>
              <a:rPr lang="en-US" sz="4800" dirty="0" smtClean="0"/>
              <a:t>What about the ground crew?</a:t>
            </a:r>
          </a:p>
          <a:p>
            <a:r>
              <a:rPr lang="en-US" sz="4800" dirty="0" smtClean="0"/>
              <a:t>Take a safety training course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C:\Temp\ComTrain-Certification-1024x7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524000"/>
            <a:ext cx="5926581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Finally a nice day!</a:t>
            </a:r>
            <a:endParaRPr lang="en-US" dirty="0"/>
          </a:p>
        </p:txBody>
      </p:sp>
      <p:pic>
        <p:nvPicPr>
          <p:cNvPr id="6146" name="Picture 2" descr="C:\Temp\KL7W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229" y="1600200"/>
            <a:ext cx="7241541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Know what you’re getting into when planning a tower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Be safe when working on antennas and towers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Temp\Tow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0" y="95250"/>
            <a:ext cx="10668000" cy="666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Do </a:t>
            </a:r>
            <a:r>
              <a:rPr lang="en-US" dirty="0" smtClean="0"/>
              <a:t>it </a:t>
            </a:r>
            <a:r>
              <a:rPr lang="en-US" dirty="0" smtClean="0"/>
              <a:t>right - </a:t>
            </a:r>
            <a:r>
              <a:rPr lang="en-US" dirty="0" smtClean="0"/>
              <a:t>or don’t do </a:t>
            </a:r>
            <a:r>
              <a:rPr lang="en-US" dirty="0" smtClean="0"/>
              <a:t>it</a:t>
            </a:r>
            <a:endParaRPr lang="en-US" dirty="0" smtClean="0"/>
          </a:p>
          <a:p>
            <a:r>
              <a:rPr lang="en-US" dirty="0" smtClean="0"/>
              <a:t>Follow the manufacturers’ design </a:t>
            </a:r>
            <a:r>
              <a:rPr lang="en-US" dirty="0" smtClean="0"/>
              <a:t>rules</a:t>
            </a:r>
          </a:p>
          <a:p>
            <a:r>
              <a:rPr lang="en-US" dirty="0" smtClean="0"/>
              <a:t>Get advice from others</a:t>
            </a:r>
          </a:p>
          <a:p>
            <a:r>
              <a:rPr lang="en-US" dirty="0" smtClean="0"/>
              <a:t>Be professional (not a cheap ham)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229" y="457200"/>
            <a:ext cx="7241541" cy="566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229" y="304800"/>
            <a:ext cx="7241541" cy="582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Pictures\K3LAB\IMG4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52400"/>
            <a:ext cx="4937760" cy="6583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2133600" y="762000"/>
          <a:ext cx="4648200" cy="5105400"/>
        </p:xfrm>
        <a:graphic>
          <a:graphicData uri="http://schemas.openxmlformats.org/presentationml/2006/ole">
            <p:oleObj spid="_x0000_s45058" name="Worksheet" r:id="rId3" imgW="2882879" imgH="3505123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 smtClean="0"/>
              <a:t>NO SK’s</a:t>
            </a:r>
            <a:endParaRPr lang="en-US" sz="8800" dirty="0"/>
          </a:p>
        </p:txBody>
      </p:sp>
      <p:pic>
        <p:nvPicPr>
          <p:cNvPr id="44034" name="Picture 2" descr="C:\Untitled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600200"/>
            <a:ext cx="5213909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92</Words>
  <Application>Microsoft Office PowerPoint</Application>
  <PresentationFormat>On-screen Show (4:3)</PresentationFormat>
  <Paragraphs>26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Worksheet</vt:lpstr>
      <vt:lpstr>Towers and Antennas  Tim Jellison  W3YQ/KL7WV       </vt:lpstr>
      <vt:lpstr>Slide 2</vt:lpstr>
      <vt:lpstr>Slide 3</vt:lpstr>
      <vt:lpstr>Slide 4</vt:lpstr>
      <vt:lpstr>Slide 5</vt:lpstr>
      <vt:lpstr>Slide 6</vt:lpstr>
      <vt:lpstr>Slide 7</vt:lpstr>
      <vt:lpstr>Slide 8</vt:lpstr>
      <vt:lpstr>NO SK’s</vt:lpstr>
      <vt:lpstr>Some of the risks</vt:lpstr>
      <vt:lpstr>Slide 11</vt:lpstr>
      <vt:lpstr>Slide 12</vt:lpstr>
      <vt:lpstr>Finally a nice day!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Towers and Antennas  Tim Jellison  W3YQ/KL7WV     www.KL7WV.com</dc:title>
  <dc:creator>Tim</dc:creator>
  <cp:lastModifiedBy>Tim</cp:lastModifiedBy>
  <cp:revision>16</cp:revision>
  <dcterms:created xsi:type="dcterms:W3CDTF">2015-04-01T15:25:41Z</dcterms:created>
  <dcterms:modified xsi:type="dcterms:W3CDTF">2016-03-23T18:44:25Z</dcterms:modified>
</cp:coreProperties>
</file>